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14" r:id="rId3"/>
    <p:sldId id="351" r:id="rId4"/>
    <p:sldId id="362" r:id="rId5"/>
    <p:sldId id="363" r:id="rId6"/>
    <p:sldId id="364" r:id="rId7"/>
    <p:sldId id="368" r:id="rId8"/>
    <p:sldId id="369" r:id="rId9"/>
    <p:sldId id="377" r:id="rId10"/>
    <p:sldId id="378" r:id="rId11"/>
    <p:sldId id="37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49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7" autoAdjust="0"/>
    <p:restoredTop sz="94680" autoAdjust="0"/>
  </p:normalViewPr>
  <p:slideViewPr>
    <p:cSldViewPr>
      <p:cViewPr varScale="1">
        <p:scale>
          <a:sx n="49" d="100"/>
          <a:sy n="49" d="100"/>
        </p:scale>
        <p:origin x="1181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2A9C9-BDDB-4B5C-99E2-48243826D70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6541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 smtClean="0"/>
              <a:t>3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037" y="1133475"/>
            <a:ext cx="70199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640304"/>
            <a:ext cx="7800975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0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524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410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23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hangt het verbruik van een trekker of machine van af?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92896"/>
            <a:ext cx="5913660" cy="39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892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Vanaf 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0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Kunnen we een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35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4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85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Opdrachten t/m 14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713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888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Verzekering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95736" y="1340768"/>
            <a:ext cx="6635080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WA (1%)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WA+brand</a:t>
            </a:r>
            <a:r>
              <a:rPr lang="nl-NL" dirty="0" smtClean="0"/>
              <a:t> (1,5%)</a:t>
            </a:r>
          </a:p>
          <a:p>
            <a:pPr lvl="1"/>
            <a:r>
              <a:rPr lang="nl-NL" dirty="0" smtClean="0"/>
              <a:t>Beperkt casco</a:t>
            </a:r>
          </a:p>
          <a:p>
            <a:endParaRPr lang="nl-NL" dirty="0"/>
          </a:p>
          <a:p>
            <a:r>
              <a:rPr lang="nl-NL" dirty="0" smtClean="0"/>
              <a:t>WA+ brand en diefstal (1,7%)</a:t>
            </a:r>
          </a:p>
          <a:p>
            <a:pPr lvl="1"/>
            <a:r>
              <a:rPr lang="nl-NL" dirty="0" smtClean="0"/>
              <a:t>Beperkt casco</a:t>
            </a:r>
          </a:p>
          <a:p>
            <a:endParaRPr lang="nl-NL" dirty="0"/>
          </a:p>
          <a:p>
            <a:r>
              <a:rPr lang="nl-NL" dirty="0" smtClean="0"/>
              <a:t>Allrisk / Casco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0553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012011"/>
            <a:ext cx="775335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7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1359</TotalTime>
  <Words>253</Words>
  <Application>Microsoft Office PowerPoint</Application>
  <PresentationFormat>Diavoorstelling (4:3)</PresentationFormat>
  <Paragraphs>80</Paragraphs>
  <Slides>19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2" baseType="lpstr">
      <vt:lpstr>Arial</vt:lpstr>
      <vt:lpstr>Calibri</vt:lpstr>
      <vt:lpstr>Kantoorthema</vt:lpstr>
      <vt:lpstr>PowerPoint-presentatie</vt:lpstr>
      <vt:lpstr>Wat gaan we vandaag doen?</vt:lpstr>
      <vt:lpstr>Welke kosten heeft een machine?</vt:lpstr>
      <vt:lpstr>Overige kosten</vt:lpstr>
      <vt:lpstr>Rentekosten</vt:lpstr>
      <vt:lpstr>Opdrachten</vt:lpstr>
      <vt:lpstr>Overige vaste kosten</vt:lpstr>
      <vt:lpstr>Verzekering</vt:lpstr>
      <vt:lpstr>PowerPoint-presentatie</vt:lpstr>
      <vt:lpstr>PowerPoint-presentatie</vt:lpstr>
      <vt:lpstr>PowerPoint-presentatie</vt:lpstr>
      <vt:lpstr>Totale vaste kosten</vt:lpstr>
      <vt:lpstr>Totale vaste kosten</vt:lpstr>
      <vt:lpstr>Variabele kosten</vt:lpstr>
      <vt:lpstr>Brandstof</vt:lpstr>
      <vt:lpstr>Brandstof</vt:lpstr>
      <vt:lpstr>Smeermiddelen</vt:lpstr>
      <vt:lpstr>Maak de opgaven</vt:lpstr>
      <vt:lpstr>Dat was ‘m!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47</cp:revision>
  <dcterms:created xsi:type="dcterms:W3CDTF">2013-11-15T15:05:42Z</dcterms:created>
  <dcterms:modified xsi:type="dcterms:W3CDTF">2017-09-14T08:32:59Z</dcterms:modified>
</cp:coreProperties>
</file>